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8" r:id="rId23"/>
    <p:sldId id="279" r:id="rId24"/>
    <p:sldId id="280" r:id="rId2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86" autoAdjust="0"/>
    <p:restoredTop sz="94660"/>
  </p:normalViewPr>
  <p:slideViewPr>
    <p:cSldViewPr snapToGrid="0">
      <p:cViewPr varScale="1">
        <p:scale>
          <a:sx n="85" d="100"/>
          <a:sy n="85" d="100"/>
        </p:scale>
        <p:origin x="408" y="-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085262-219C-48F5-86EF-F4B6CF4C5236}" type="datetimeFigureOut">
              <a:rPr lang="ko-KR" altLang="en-US" smtClean="0"/>
              <a:t>2023-05-17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3B920D-8809-4EC2-9CAF-A932B7C9C7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96976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245b3191714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245b3191714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45b3191714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45b3191714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45b3191714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45b3191714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12ADD3-4768-4D76-6326-F1B170F484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307A962-69AA-D4B6-3BA9-2CB41E0CBE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FF5B199-68D4-39A3-8D2D-DA87281FF8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5A7EA-0B7A-43EA-9EF5-04100A2AABED}" type="datetimeFigureOut">
              <a:rPr lang="ko-KR" altLang="en-US" smtClean="0"/>
              <a:t>2023-05-17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4DE4680-DD72-D54E-6EB7-FF5872076E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EE7324-24B1-8440-AD30-E5D5D01278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EC754-7D31-4FAA-AD3E-E15E97EB5A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03714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973E35-DF9A-FEF1-31A1-1F797F9E1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59BFA6E-4D9D-77ED-FDDE-9A986F0253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F71C72F-3DB0-9F07-E41F-46FB94F84D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5A7EA-0B7A-43EA-9EF5-04100A2AABED}" type="datetimeFigureOut">
              <a:rPr lang="ko-KR" altLang="en-US" smtClean="0"/>
              <a:t>2023-05-17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EA97B90-7AE9-8E15-C0FA-71D7B6BC2F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20ADC49-ED46-33F4-6B1D-A08C13F49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EC754-7D31-4FAA-AD3E-E15E97EB5A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11952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94EE4BB-4146-A037-EFF5-4A38A744724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1BE40E4-1CEF-7FE1-D865-DE716F92E4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3AB68B-514B-45EA-962E-0DED581E4B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5A7EA-0B7A-43EA-9EF5-04100A2AABED}" type="datetimeFigureOut">
              <a:rPr lang="ko-KR" altLang="en-US" smtClean="0"/>
              <a:t>2023-05-17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D2C2968-3CFB-5A87-1FDE-DDFD1690BE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13FA785-879F-2215-393F-02A4A6AA7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EC754-7D31-4FAA-AD3E-E15E97EB5A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30477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0"/>
            <a:ext cx="575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" name="Google Shape;21;p4"/>
          <p:cNvSpPr/>
          <p:nvPr/>
        </p:nvSpPr>
        <p:spPr>
          <a:xfrm>
            <a:off x="1" y="58834"/>
            <a:ext cx="5751500" cy="5865833"/>
          </a:xfrm>
          <a:custGeom>
            <a:avLst/>
            <a:gdLst/>
            <a:ahLst/>
            <a:cxnLst/>
            <a:rect l="l" t="t" r="r" b="b"/>
            <a:pathLst>
              <a:path w="172545" h="175975" extrusionOk="0">
                <a:moveTo>
                  <a:pt x="0" y="157"/>
                </a:moveTo>
                <a:lnTo>
                  <a:pt x="172419" y="0"/>
                </a:lnTo>
                <a:lnTo>
                  <a:pt x="172545" y="126541"/>
                </a:lnTo>
                <a:lnTo>
                  <a:pt x="0" y="175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22" name="Google Shape;22;p4"/>
          <p:cNvSpPr/>
          <p:nvPr/>
        </p:nvSpPr>
        <p:spPr>
          <a:xfrm>
            <a:off x="-167" y="0"/>
            <a:ext cx="5755867" cy="5860800"/>
          </a:xfrm>
          <a:custGeom>
            <a:avLst/>
            <a:gdLst/>
            <a:ahLst/>
            <a:cxnLst/>
            <a:rect l="l" t="t" r="r" b="b"/>
            <a:pathLst>
              <a:path w="172676" h="175824" extrusionOk="0">
                <a:moveTo>
                  <a:pt x="0" y="6"/>
                </a:moveTo>
                <a:lnTo>
                  <a:pt x="172676" y="0"/>
                </a:lnTo>
                <a:lnTo>
                  <a:pt x="172562" y="126442"/>
                </a:lnTo>
                <a:lnTo>
                  <a:pt x="0" y="17582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23" name="Google Shape;23;p4"/>
          <p:cNvSpPr txBox="1">
            <a:spLocks noGrp="1"/>
          </p:cNvSpPr>
          <p:nvPr>
            <p:ph type="title"/>
          </p:nvPr>
        </p:nvSpPr>
        <p:spPr>
          <a:xfrm>
            <a:off x="415633" y="667900"/>
            <a:ext cx="4942000" cy="33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body" idx="1"/>
          </p:nvPr>
        </p:nvSpPr>
        <p:spPr>
          <a:xfrm>
            <a:off x="6192900" y="667900"/>
            <a:ext cx="5555200" cy="546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14856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1219170" lvl="1" indent="-397923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828754" lvl="2" indent="-397923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2438339" lvl="3" indent="-397923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3047924" lvl="4" indent="-397923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3657509" lvl="5" indent="-397923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4267093" lvl="6" indent="-397923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4876678" lvl="7" indent="-397923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5486263" lvl="8" indent="-397923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/>
          </a:p>
        </p:txBody>
      </p:sp>
    </p:spTree>
    <p:extLst>
      <p:ext uri="{BB962C8B-B14F-4D97-AF65-F5344CB8AC3E}">
        <p14:creationId xmlns:p14="http://schemas.microsoft.com/office/powerpoint/2010/main" val="31355934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117066-4139-4F5B-ABE0-D3E66D32B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ADF343A-BF24-F5C1-724B-07256C9FFB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F1DED76-7CE2-F3C8-0E6A-5012CBA241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5A7EA-0B7A-43EA-9EF5-04100A2AABED}" type="datetimeFigureOut">
              <a:rPr lang="ko-KR" altLang="en-US" smtClean="0"/>
              <a:t>2023-05-17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8858B93-1D68-51CC-7469-CCDCE4AA1E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A7DF3BD-C749-B66B-F7CC-43358B3EF5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EC754-7D31-4FAA-AD3E-E15E97EB5A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45456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6936FA-AC11-94F9-9813-C781860FD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444859E-068E-9FD7-7D1C-1C58BEF838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E216230-38C8-7A03-C6AF-28BD4A72C1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5A7EA-0B7A-43EA-9EF5-04100A2AABED}" type="datetimeFigureOut">
              <a:rPr lang="ko-KR" altLang="en-US" smtClean="0"/>
              <a:t>2023-05-17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553EC97-0A71-0E2E-814D-289FF62076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277F304-4350-45BF-A735-65DE2E0B27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EC754-7D31-4FAA-AD3E-E15E97EB5A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26163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9123AB-5AC3-23D1-BCB5-4DDB418565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50EF550-D63F-4493-0A47-1713F716FB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72F3F61-3BB9-D331-0CF3-8C36636985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C023B32-53D5-0199-CE50-70CE097436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5A7EA-0B7A-43EA-9EF5-04100A2AABED}" type="datetimeFigureOut">
              <a:rPr lang="ko-KR" altLang="en-US" smtClean="0"/>
              <a:t>2023-05-17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6532F4D-FE78-4653-627F-CCB8C22A04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D1B15A6-B706-B599-682C-97D0291842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EC754-7D31-4FAA-AD3E-E15E97EB5A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23702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47CEA6-B93A-BBFB-3B54-86171FF95B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698CA43-AD4D-6183-F7CD-DFE2454C7F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54975D6-34B8-5D21-94D9-DFF935A24E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B39C3BC-FB5D-B791-81EA-36AFC6DFC7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6445CE1-4D2E-F61D-81EE-AED1A2755A6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E9FDBEB-040C-64DD-F5ED-82B5822012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5A7EA-0B7A-43EA-9EF5-04100A2AABED}" type="datetimeFigureOut">
              <a:rPr lang="ko-KR" altLang="en-US" smtClean="0"/>
              <a:t>2023-05-17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8DBB1C2-4B20-C3BA-5916-CF8377D50B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5A43F26-A7D2-1447-62B6-34B4F42EF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EC754-7D31-4FAA-AD3E-E15E97EB5A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64480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F1FDAA-71F5-EC62-0F54-17966EEB7E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43911A4-2A89-DC04-FF09-C3A54CD63F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5A7EA-0B7A-43EA-9EF5-04100A2AABED}" type="datetimeFigureOut">
              <a:rPr lang="ko-KR" altLang="en-US" smtClean="0"/>
              <a:t>2023-05-17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27DDECB-820B-1CC9-4079-C4D8E64665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1C9DDB6-E587-D5E0-C261-48886C636C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EC754-7D31-4FAA-AD3E-E15E97EB5A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70863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23A74A9-4C1B-E9AA-7AFC-AE90F27FDB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5A7EA-0B7A-43EA-9EF5-04100A2AABED}" type="datetimeFigureOut">
              <a:rPr lang="ko-KR" altLang="en-US" smtClean="0"/>
              <a:t>2023-05-17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1FEECE3-510B-0670-43D7-34B07BAF9B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2A133DE-B5E6-7082-CDDA-E05F38F4A0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EC754-7D31-4FAA-AD3E-E15E97EB5A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38678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EEFC5C-8144-7848-3081-BFA0702603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33FEA39-8569-5D6F-AD47-8FA4A88206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033EFF0-04BE-DEA9-DAE0-0508BD6F2E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E26593A-1434-47C4-ACF5-AB76F583E1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5A7EA-0B7A-43EA-9EF5-04100A2AABED}" type="datetimeFigureOut">
              <a:rPr lang="ko-KR" altLang="en-US" smtClean="0"/>
              <a:t>2023-05-17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5C34C72-D291-A5CB-276A-36B3E8E1AC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2D1E863-4FAF-77C6-5CFD-70A9042B7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EC754-7D31-4FAA-AD3E-E15E97EB5A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81681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54A6E4-2A0A-6442-F28A-29C8CB9632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CCC6241-C62B-05F8-DDC8-B90F2101FF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9E75DD1-FCCB-B66F-CF46-F6F3D76462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7E03DFE-0475-2263-3934-FDB177EADA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5A7EA-0B7A-43EA-9EF5-04100A2AABED}" type="datetimeFigureOut">
              <a:rPr lang="ko-KR" altLang="en-US" smtClean="0"/>
              <a:t>2023-05-17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179ABB9-D6C9-4EC4-0B0D-7854AFA755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5F0C82F-3CFB-5477-E552-B07A7D8B95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EC754-7D31-4FAA-AD3E-E15E97EB5A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65012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395BFB6-D223-67AD-C8FC-73C211FF69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EB8B151-DA54-6E44-D040-4EC1A29FC1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D662674-6636-3093-E8BE-6E62BAB5810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75A7EA-0B7A-43EA-9EF5-04100A2AABED}" type="datetimeFigureOut">
              <a:rPr lang="ko-KR" altLang="en-US" smtClean="0"/>
              <a:t>2023-05-17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D5783FD-CF15-A4E8-20A5-E953DF509D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13E80EF-8E98-C00E-AAB0-6C06B4A88F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EEC754-7D31-4FAA-AD3E-E15E97EB5A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58587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76BA6AAF-A42E-51B3-8EC5-6A78345B48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0887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BC0530E-DC58-00C8-3B64-09249DE997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3822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DC1AF7D-2B9F-FC24-735A-D30B4090FB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9738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7ACA6FB-3CC2-C913-AC7B-9B5204AB33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9438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1E2BC35-1843-3379-F827-B5A5893086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6323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47F7C47-3FFE-4708-3D43-F4F0C7BD90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2030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45716DD-E32E-9A8A-170C-C854EC970D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6381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BF3821E-47F9-69C3-5871-573EA1C89B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4294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79343B2-441E-9ED7-6705-DD6AD0D687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8955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A766E5A-39BA-E9C1-F73F-B4FF1970DC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5419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4E44380-FFE4-88C3-B1B2-3C8502E4D7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785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2CB9563-2F01-DAA9-30AA-13DC792AAE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625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8052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D86BA2E-0422-72BD-1786-0DD9304ABD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5989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A666E44-AFCD-A2FA-E4C9-CCF2AC8FA6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1802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>
            <a:spLocks noGrp="1"/>
          </p:cNvSpPr>
          <p:nvPr>
            <p:ph type="title"/>
          </p:nvPr>
        </p:nvSpPr>
        <p:spPr>
          <a:xfrm>
            <a:off x="415633" y="667900"/>
            <a:ext cx="4942000" cy="4691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ko"/>
              <a:t>EDA</a:t>
            </a:r>
            <a:endParaRPr/>
          </a:p>
          <a:p>
            <a:r>
              <a:rPr lang="ko" altLang="en-US" sz="1600"/>
              <a:t>데이터 셋 </a:t>
            </a:r>
            <a:r>
              <a:rPr lang="en-US" altLang="ko" sz="1600"/>
              <a:t>: amazon.csv</a:t>
            </a:r>
            <a:endParaRPr sz="1600"/>
          </a:p>
          <a:p>
            <a:endParaRPr sz="1600"/>
          </a:p>
          <a:p>
            <a:r>
              <a:rPr lang="ko" altLang="en-US" sz="1600"/>
              <a:t>특이 칼럼 </a:t>
            </a:r>
            <a:endParaRPr sz="1600"/>
          </a:p>
          <a:p>
            <a:pPr marL="609585" indent="-406390">
              <a:buSzPts val="1200"/>
              <a:buChar char="-"/>
            </a:pPr>
            <a:r>
              <a:rPr lang="ko" altLang="en-US" sz="1600"/>
              <a:t>가격</a:t>
            </a:r>
            <a:endParaRPr sz="1600"/>
          </a:p>
          <a:p>
            <a:pPr marL="609585" indent="-406390">
              <a:buSzPts val="1200"/>
              <a:buChar char="-"/>
            </a:pPr>
            <a:r>
              <a:rPr lang="ko" altLang="en-US" sz="1600"/>
              <a:t>할인</a:t>
            </a:r>
            <a:r>
              <a:rPr lang="en-US" altLang="ko" sz="1600"/>
              <a:t>%</a:t>
            </a:r>
            <a:endParaRPr sz="1600"/>
          </a:p>
          <a:p>
            <a:pPr marL="609585" indent="-406390">
              <a:buSzPts val="1200"/>
              <a:buChar char="-"/>
            </a:pPr>
            <a:r>
              <a:rPr lang="ko" altLang="en-US" sz="1600"/>
              <a:t>실제가격</a:t>
            </a:r>
            <a:endParaRPr sz="1600"/>
          </a:p>
          <a:p>
            <a:pPr marL="609585" indent="-406390">
              <a:buSzPts val="1200"/>
              <a:buChar char="-"/>
            </a:pPr>
            <a:r>
              <a:rPr lang="ko" altLang="en-US" sz="1600"/>
              <a:t>제품명</a:t>
            </a:r>
            <a:endParaRPr sz="1600"/>
          </a:p>
          <a:p>
            <a:pPr marL="609585" indent="-406390">
              <a:buSzPts val="1200"/>
              <a:buChar char="-"/>
            </a:pPr>
            <a:r>
              <a:rPr lang="ko" altLang="en-US" sz="1600"/>
              <a:t>제품상세</a:t>
            </a:r>
            <a:endParaRPr sz="1600"/>
          </a:p>
          <a:p>
            <a:pPr marL="609585" indent="-406390">
              <a:buSzPts val="1200"/>
              <a:buChar char="-"/>
            </a:pPr>
            <a:r>
              <a:rPr lang="ko" altLang="en-US" sz="1600"/>
              <a:t>이미지 링크 </a:t>
            </a:r>
            <a:endParaRPr sz="1600"/>
          </a:p>
          <a:p>
            <a:pPr marL="609585" indent="-406390">
              <a:buSzPts val="1200"/>
              <a:buChar char="-"/>
            </a:pPr>
            <a:r>
              <a:rPr lang="ko" altLang="en-US" sz="1600"/>
              <a:t>제품 링크 </a:t>
            </a:r>
            <a:endParaRPr sz="1600"/>
          </a:p>
          <a:p>
            <a:pPr marL="609585" indent="-406390">
              <a:buSzPts val="1200"/>
              <a:buChar char="-"/>
            </a:pPr>
            <a:r>
              <a:rPr lang="ko" altLang="en-US" sz="1600"/>
              <a:t>리뷰 제목</a:t>
            </a:r>
            <a:endParaRPr sz="1600"/>
          </a:p>
          <a:p>
            <a:pPr marL="609585" indent="-406390">
              <a:buSzPts val="1200"/>
              <a:buChar char="-"/>
            </a:pPr>
            <a:r>
              <a:rPr lang="ko" altLang="en-US" sz="1600"/>
              <a:t>리뷰 컨텐츠 </a:t>
            </a:r>
            <a:endParaRPr sz="1600"/>
          </a:p>
          <a:p>
            <a:pPr marL="609585" indent="-406390">
              <a:buSzPts val="1200"/>
              <a:buChar char="-"/>
            </a:pPr>
            <a:r>
              <a:rPr lang="en-US" altLang="ko" sz="1600"/>
              <a:t>rating </a:t>
            </a:r>
            <a:endParaRPr sz="1600"/>
          </a:p>
        </p:txBody>
      </p:sp>
      <p:sp>
        <p:nvSpPr>
          <p:cNvPr id="71" name="Google Shape;71;p14"/>
          <p:cNvSpPr txBox="1">
            <a:spLocks noGrp="1"/>
          </p:cNvSpPr>
          <p:nvPr>
            <p:ph type="body" idx="1"/>
          </p:nvPr>
        </p:nvSpPr>
        <p:spPr>
          <a:xfrm>
            <a:off x="6192900" y="667900"/>
            <a:ext cx="5555200" cy="546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buNone/>
            </a:pPr>
            <a:r>
              <a:rPr lang="en-US" altLang="ko" sz="3467">
                <a:latin typeface="Times New Roman"/>
                <a:ea typeface="Times New Roman"/>
                <a:cs typeface="Times New Roman"/>
                <a:sym typeface="Times New Roman"/>
              </a:rPr>
              <a:t>Task :</a:t>
            </a:r>
            <a:endParaRPr sz="3467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indent="0">
              <a:spcBef>
                <a:spcPts val="1600"/>
              </a:spcBef>
              <a:buNone/>
            </a:pPr>
            <a:r>
              <a:rPr lang="ko" altLang="en-US" sz="2667">
                <a:latin typeface="Times New Roman"/>
                <a:ea typeface="Times New Roman"/>
                <a:cs typeface="Times New Roman"/>
                <a:sym typeface="Times New Roman"/>
              </a:rPr>
              <a:t>제품 데이터를 임베딩 한</a:t>
            </a:r>
            <a:endParaRPr sz="2667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ko" altLang="en-US" sz="2667">
                <a:latin typeface="Times New Roman"/>
                <a:ea typeface="Times New Roman"/>
                <a:cs typeface="Times New Roman"/>
                <a:sym typeface="Times New Roman"/>
              </a:rPr>
              <a:t>추천시스템 기획</a:t>
            </a:r>
            <a:endParaRPr sz="2667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>
            <a:spLocks noGrp="1"/>
          </p:cNvSpPr>
          <p:nvPr>
            <p:ph type="title"/>
          </p:nvPr>
        </p:nvSpPr>
        <p:spPr>
          <a:xfrm>
            <a:off x="415633" y="667900"/>
            <a:ext cx="4942000" cy="334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ko"/>
              <a:t>전처리</a:t>
            </a:r>
            <a:endParaRPr/>
          </a:p>
        </p:txBody>
      </p:sp>
      <p:sp>
        <p:nvSpPr>
          <p:cNvPr id="77" name="Google Shape;77;p15"/>
          <p:cNvSpPr txBox="1">
            <a:spLocks noGrp="1"/>
          </p:cNvSpPr>
          <p:nvPr>
            <p:ph type="body" idx="1"/>
          </p:nvPr>
        </p:nvSpPr>
        <p:spPr>
          <a:xfrm>
            <a:off x="6192900" y="667900"/>
            <a:ext cx="5555200" cy="546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lnSpcReduction="10000"/>
          </a:bodyPr>
          <a:lstStyle/>
          <a:p>
            <a:pPr>
              <a:buChar char="-"/>
            </a:pPr>
            <a:r>
              <a:rPr lang="ko"/>
              <a:t>결측치, 중복데이터 제거 , 필요없는 칼럼 삭제 </a:t>
            </a:r>
            <a:endParaRPr/>
          </a:p>
          <a:p>
            <a:pPr>
              <a:buChar char="-"/>
            </a:pPr>
            <a:r>
              <a:rPr lang="ko"/>
              <a:t>같은 유저 ID로 정렬했을 때, 1인당 평균 5번 구매한 이력이 존재.</a:t>
            </a:r>
            <a:endParaRPr/>
          </a:p>
          <a:p>
            <a:pPr>
              <a:buChar char="-"/>
            </a:pPr>
            <a:r>
              <a:rPr lang="ko"/>
              <a:t>특수문자 정제 </a:t>
            </a:r>
            <a:endParaRPr/>
          </a:p>
          <a:p>
            <a:pPr>
              <a:buChar char="-"/>
            </a:pPr>
            <a:r>
              <a:rPr lang="ko"/>
              <a:t>정규식을 사용한 간단한 문자열 가공</a:t>
            </a:r>
            <a:endParaRPr/>
          </a:p>
          <a:p>
            <a:pPr>
              <a:buChar char="-"/>
            </a:pPr>
            <a:r>
              <a:rPr lang="ko"/>
              <a:t>문장 단위로 리스트 업 한 뒤, </a:t>
            </a:r>
            <a:endParaRPr/>
          </a:p>
          <a:p>
            <a:pPr>
              <a:buChar char="-"/>
            </a:pPr>
            <a:r>
              <a:rPr lang="ko"/>
              <a:t>단어 단위로 토큰 생성 </a:t>
            </a:r>
            <a:endParaRPr/>
          </a:p>
          <a:p>
            <a:pPr>
              <a:buChar char="-"/>
            </a:pPr>
            <a:r>
              <a:rPr lang="ko"/>
              <a:t>유저 데이터 정보와 제품 정보를 가공하기 위해 칼럼 분리</a:t>
            </a:r>
            <a:endParaRPr/>
          </a:p>
          <a:p>
            <a:pPr>
              <a:buChar char="-"/>
            </a:pPr>
            <a:r>
              <a:rPr lang="ko"/>
              <a:t>정제 후 백터화 된 단어들로 코퍼스(말뭉치)를 생성한다. </a:t>
            </a:r>
            <a:endParaRPr/>
          </a:p>
          <a:p>
            <a:pPr marL="0" indent="0">
              <a:spcBef>
                <a:spcPts val="1600"/>
              </a:spcBef>
              <a:buNone/>
            </a:pPr>
            <a:endParaRPr/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 txBox="1">
            <a:spLocks noGrp="1"/>
          </p:cNvSpPr>
          <p:nvPr>
            <p:ph type="title"/>
          </p:nvPr>
        </p:nvSpPr>
        <p:spPr>
          <a:xfrm>
            <a:off x="415633" y="667900"/>
            <a:ext cx="4942000" cy="334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endParaRPr dirty="0"/>
          </a:p>
          <a:p>
            <a:r>
              <a:rPr lang="ko" dirty="0"/>
              <a:t>모델링 </a:t>
            </a:r>
            <a:endParaRPr dirty="0"/>
          </a:p>
          <a:p>
            <a:r>
              <a:rPr lang="ko" dirty="0"/>
              <a:t>   +</a:t>
            </a:r>
            <a:endParaRPr dirty="0"/>
          </a:p>
          <a:p>
            <a:r>
              <a:rPr lang="ko" dirty="0"/>
              <a:t>추천 시스템 </a:t>
            </a:r>
            <a:endParaRPr dirty="0"/>
          </a:p>
        </p:txBody>
      </p:sp>
      <p:sp>
        <p:nvSpPr>
          <p:cNvPr id="83" name="Google Shape;83;p16"/>
          <p:cNvSpPr txBox="1">
            <a:spLocks noGrp="1"/>
          </p:cNvSpPr>
          <p:nvPr>
            <p:ph type="body" idx="1"/>
          </p:nvPr>
        </p:nvSpPr>
        <p:spPr>
          <a:xfrm>
            <a:off x="6220067" y="0"/>
            <a:ext cx="5555200" cy="6114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buNone/>
            </a:pPr>
            <a:r>
              <a:rPr lang="en-US" altLang="ko" dirty="0"/>
              <a:t>WORD2VEC </a:t>
            </a:r>
            <a:r>
              <a:rPr lang="ko" altLang="en-US" dirty="0"/>
              <a:t>단어 간 유사도 측정</a:t>
            </a:r>
            <a:endParaRPr dirty="0"/>
          </a:p>
          <a:p>
            <a:pPr>
              <a:spcBef>
                <a:spcPts val="1600"/>
              </a:spcBef>
              <a:buChar char="-"/>
            </a:pPr>
            <a:r>
              <a:rPr lang="ko" sz="2400" dirty="0"/>
              <a:t>각 코퍼스의 벡터 갯수를 센다. </a:t>
            </a:r>
            <a:endParaRPr sz="2400" dirty="0"/>
          </a:p>
          <a:p>
            <a:pPr>
              <a:buChar char="-"/>
            </a:pPr>
            <a:r>
              <a:rPr lang="ko" sz="2400" dirty="0"/>
              <a:t>코사인 유사도 라이브러리로 단어 사이 크기를 측정한다. </a:t>
            </a:r>
            <a:endParaRPr sz="2400" dirty="0"/>
          </a:p>
          <a:p>
            <a:pPr>
              <a:buChar char="-"/>
            </a:pPr>
            <a:r>
              <a:rPr lang="ko" sz="2400" dirty="0"/>
              <a:t>더 질 좋은 유사도를 계산하기 위해 기존에 미리 임베딩된 데이터들을 재학습 시킨다. </a:t>
            </a:r>
            <a:endParaRPr sz="2400" dirty="0"/>
          </a:p>
          <a:p>
            <a:pPr marL="0" indent="0">
              <a:spcBef>
                <a:spcPts val="1600"/>
              </a:spcBef>
              <a:buNone/>
            </a:pPr>
            <a:endParaRPr sz="2400" dirty="0"/>
          </a:p>
          <a:p>
            <a:pPr marL="0" indent="0">
              <a:spcBef>
                <a:spcPts val="1600"/>
              </a:spcBef>
              <a:buNone/>
            </a:pPr>
            <a:endParaRPr sz="2933" dirty="0"/>
          </a:p>
          <a:p>
            <a:pPr marL="0" indent="0">
              <a:spcBef>
                <a:spcPts val="1600"/>
              </a:spcBef>
              <a:buNone/>
            </a:pPr>
            <a:endParaRPr sz="2933" dirty="0"/>
          </a:p>
          <a:p>
            <a:pPr marL="0" indent="0" algn="ctr">
              <a:spcBef>
                <a:spcPts val="1600"/>
              </a:spcBef>
              <a:spcAft>
                <a:spcPts val="1600"/>
              </a:spcAft>
              <a:buNone/>
            </a:pPr>
            <a:endParaRPr sz="2000" dirty="0"/>
          </a:p>
        </p:txBody>
      </p:sp>
      <p:pic>
        <p:nvPicPr>
          <p:cNvPr id="84" name="Google Shape;8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3764" y="2734234"/>
            <a:ext cx="8068235" cy="3989365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6"/>
          <p:cNvSpPr txBox="1"/>
          <p:nvPr/>
        </p:nvSpPr>
        <p:spPr>
          <a:xfrm>
            <a:off x="0" y="5897600"/>
            <a:ext cx="3585200" cy="11993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>
              <a:lnSpc>
                <a:spcPct val="115000"/>
              </a:lnSpc>
            </a:pPr>
            <a:r>
              <a:rPr lang="en-US" altLang="ko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=&gt; </a:t>
            </a:r>
            <a:r>
              <a:rPr lang="ko" altLang="en-US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추천 시스템으로 이미지 업로드</a:t>
            </a:r>
            <a:endParaRPr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</a:pPr>
            <a:r>
              <a:rPr lang="ko" altLang="en-US" sz="1467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개선 과제 </a:t>
            </a:r>
            <a:r>
              <a:rPr lang="en-US" altLang="ko" sz="1467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: </a:t>
            </a:r>
            <a:r>
              <a:rPr lang="ko" altLang="en-US" sz="1467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어텐션 사용</a:t>
            </a:r>
            <a:endParaRPr sz="1333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0018F6C-F194-929F-7FCD-4322D430F4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997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6312756-6CA4-FCB4-6EF4-E923C4AB4A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4815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B117AE1-EEC4-C42D-37C1-4E516BB34E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3120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088DC4F-BB0E-4E8D-33B4-B1577482A8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7210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ADB5FB7-3D1B-17ED-207B-0D3EB66124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8074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A36E222-2629-EF77-9C1F-4BBCD28E0E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4795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A03515D-D0BD-6DF9-C25D-309C0A0501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2075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</TotalTime>
  <Words>143</Words>
  <Application>Microsoft Office PowerPoint</Application>
  <PresentationFormat>와이드스크린</PresentationFormat>
  <Paragraphs>38</Paragraphs>
  <Slides>24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29" baseType="lpstr">
      <vt:lpstr>맑은 고딕</vt:lpstr>
      <vt:lpstr>Arial</vt:lpstr>
      <vt:lpstr>Roboto</vt:lpstr>
      <vt:lpstr>Times New Roman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EDA 데이터 셋 : amazon.csv  특이 칼럼  가격 할인% 실제가격 제품명 제품상세 이미지 링크  제품 링크  리뷰 제목 리뷰 컨텐츠  rating </vt:lpstr>
      <vt:lpstr>전처리</vt:lpstr>
      <vt:lpstr> 모델링     + 추천 시스템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Blah Blah</dc:creator>
  <cp:lastModifiedBy>Blah Blah</cp:lastModifiedBy>
  <cp:revision>4</cp:revision>
  <dcterms:created xsi:type="dcterms:W3CDTF">2023-05-17T06:10:29Z</dcterms:created>
  <dcterms:modified xsi:type="dcterms:W3CDTF">2023-05-17T07:36:44Z</dcterms:modified>
</cp:coreProperties>
</file>